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74" r:id="rId5"/>
    <p:sldMasterId id="2147483676" r:id="rId6"/>
  </p:sldMasterIdLst>
  <p:sldIdLst>
    <p:sldId id="261" r:id="rId7"/>
    <p:sldId id="304" r:id="rId8"/>
    <p:sldId id="293" r:id="rId9"/>
    <p:sldId id="282" r:id="rId10"/>
    <p:sldId id="302" r:id="rId11"/>
    <p:sldId id="267" r:id="rId12"/>
    <p:sldId id="284" r:id="rId13"/>
    <p:sldId id="268" r:id="rId14"/>
    <p:sldId id="303" r:id="rId15"/>
    <p:sldId id="301" r:id="rId16"/>
    <p:sldId id="295" r:id="rId17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D763E-0BA8-4571-AB8E-99CB021F4535}" v="28" dt="2020-10-14T12:37:44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4" autoAdjust="0"/>
    <p:restoredTop sz="96718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9F5D763E-0BA8-4571-AB8E-99CB021F4535}"/>
    <pc:docChg chg="undo custSel addSld delSld modSld sldOrd">
      <pc:chgData name="Selten, LLM (Liene)" userId="b8fe06bb-7cfa-4f96-b8a0-f4e7fbc49ef5" providerId="ADAL" clId="{9F5D763E-0BA8-4571-AB8E-99CB021F4535}" dt="2020-10-14T12:37:44.989" v="626"/>
      <pc:docMkLst>
        <pc:docMk/>
      </pc:docMkLst>
      <pc:sldChg chg="addSp delSp modSp mod">
        <pc:chgData name="Selten, LLM (Liene)" userId="b8fe06bb-7cfa-4f96-b8a0-f4e7fbc49ef5" providerId="ADAL" clId="{9F5D763E-0BA8-4571-AB8E-99CB021F4535}" dt="2020-10-14T10:41:40.797" v="252" actId="1076"/>
        <pc:sldMkLst>
          <pc:docMk/>
          <pc:sldMk cId="2776987195" sldId="261"/>
        </pc:sldMkLst>
        <pc:spChg chg="del">
          <ac:chgData name="Selten, LLM (Liene)" userId="b8fe06bb-7cfa-4f96-b8a0-f4e7fbc49ef5" providerId="ADAL" clId="{9F5D763E-0BA8-4571-AB8E-99CB021F4535}" dt="2020-10-14T10:37:19.298" v="42" actId="478"/>
          <ac:spMkLst>
            <pc:docMk/>
            <pc:sldMk cId="2776987195" sldId="26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9F5D763E-0BA8-4571-AB8E-99CB021F4535}" dt="2020-10-14T10:37:25.285" v="44" actId="1076"/>
          <ac:spMkLst>
            <pc:docMk/>
            <pc:sldMk cId="2776987195" sldId="261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9F5D763E-0BA8-4571-AB8E-99CB021F4535}" dt="2020-10-14T10:37:21.734" v="43" actId="478"/>
          <ac:spMkLst>
            <pc:docMk/>
            <pc:sldMk cId="2776987195" sldId="261"/>
            <ac:spMk id="7" creationId="{BDF0F13F-849C-49F3-820A-D51BB91109CD}"/>
          </ac:spMkLst>
        </pc:spChg>
        <pc:picChg chg="add mod">
          <ac:chgData name="Selten, LLM (Liene)" userId="b8fe06bb-7cfa-4f96-b8a0-f4e7fbc49ef5" providerId="ADAL" clId="{9F5D763E-0BA8-4571-AB8E-99CB021F4535}" dt="2020-10-14T10:41:40.797" v="252" actId="1076"/>
          <ac:picMkLst>
            <pc:docMk/>
            <pc:sldMk cId="2776987195" sldId="261"/>
            <ac:picMk id="9" creationId="{CB3A9D0F-C8DB-48E2-994D-8657EE577D35}"/>
          </ac:picMkLst>
        </pc:picChg>
      </pc:sldChg>
      <pc:sldChg chg="addSp modSp mod">
        <pc:chgData name="Selten, LLM (Liene)" userId="b8fe06bb-7cfa-4f96-b8a0-f4e7fbc49ef5" providerId="ADAL" clId="{9F5D763E-0BA8-4571-AB8E-99CB021F4535}" dt="2020-10-14T10:59:00.339" v="580" actId="1076"/>
        <pc:sldMkLst>
          <pc:docMk/>
          <pc:sldMk cId="3896318775" sldId="267"/>
        </pc:sldMkLst>
        <pc:spChg chg="mod">
          <ac:chgData name="Selten, LLM (Liene)" userId="b8fe06bb-7cfa-4f96-b8a0-f4e7fbc49ef5" providerId="ADAL" clId="{9F5D763E-0BA8-4571-AB8E-99CB021F4535}" dt="2020-10-14T10:37:01.431" v="25" actId="20577"/>
          <ac:spMkLst>
            <pc:docMk/>
            <pc:sldMk cId="3896318775" sldId="267"/>
            <ac:spMk id="2" creationId="{00000000-0000-0000-0000-000000000000}"/>
          </ac:spMkLst>
        </pc:spChg>
        <pc:spChg chg="mod">
          <ac:chgData name="Selten, LLM (Liene)" userId="b8fe06bb-7cfa-4f96-b8a0-f4e7fbc49ef5" providerId="ADAL" clId="{9F5D763E-0BA8-4571-AB8E-99CB021F4535}" dt="2020-10-14T10:58:40.462" v="575" actId="6549"/>
          <ac:spMkLst>
            <pc:docMk/>
            <pc:sldMk cId="3896318775" sldId="267"/>
            <ac:spMk id="7" creationId="{5567CE02-648C-43C2-81E1-1383A4128453}"/>
          </ac:spMkLst>
        </pc:spChg>
        <pc:spChg chg="mod">
          <ac:chgData name="Selten, LLM (Liene)" userId="b8fe06bb-7cfa-4f96-b8a0-f4e7fbc49ef5" providerId="ADAL" clId="{9F5D763E-0BA8-4571-AB8E-99CB021F4535}" dt="2020-10-14T10:58:52.511" v="578" actId="1076"/>
          <ac:spMkLst>
            <pc:docMk/>
            <pc:sldMk cId="3896318775" sldId="267"/>
            <ac:spMk id="8" creationId="{00000000-0000-0000-0000-000000000000}"/>
          </ac:spMkLst>
        </pc:spChg>
        <pc:picChg chg="add">
          <ac:chgData name="Selten, LLM (Liene)" userId="b8fe06bb-7cfa-4f96-b8a0-f4e7fbc49ef5" providerId="ADAL" clId="{9F5D763E-0BA8-4571-AB8E-99CB021F4535}" dt="2020-10-14T10:40:35.492" v="249" actId="22"/>
          <ac:picMkLst>
            <pc:docMk/>
            <pc:sldMk cId="3896318775" sldId="267"/>
            <ac:picMk id="3" creationId="{329FC261-85A7-466F-995D-0EB5289AB710}"/>
          </ac:picMkLst>
        </pc:picChg>
        <pc:picChg chg="mod">
          <ac:chgData name="Selten, LLM (Liene)" userId="b8fe06bb-7cfa-4f96-b8a0-f4e7fbc49ef5" providerId="ADAL" clId="{9F5D763E-0BA8-4571-AB8E-99CB021F4535}" dt="2020-10-14T10:59:00.339" v="580" actId="1076"/>
          <ac:picMkLst>
            <pc:docMk/>
            <pc:sldMk cId="3896318775" sldId="267"/>
            <ac:picMk id="10" creationId="{49875FC5-0809-4204-AA3A-6EA207585AF0}"/>
          </ac:picMkLst>
        </pc:picChg>
      </pc:sldChg>
      <pc:sldChg chg="addSp modSp mod">
        <pc:chgData name="Selten, LLM (Liene)" userId="b8fe06bb-7cfa-4f96-b8a0-f4e7fbc49ef5" providerId="ADAL" clId="{9F5D763E-0BA8-4571-AB8E-99CB021F4535}" dt="2020-10-14T10:58:15.131" v="574" actId="14100"/>
        <pc:sldMkLst>
          <pc:docMk/>
          <pc:sldMk cId="2857257059" sldId="268"/>
        </pc:sldMkLst>
        <pc:spChg chg="mod">
          <ac:chgData name="Selten, LLM (Liene)" userId="b8fe06bb-7cfa-4f96-b8a0-f4e7fbc49ef5" providerId="ADAL" clId="{9F5D763E-0BA8-4571-AB8E-99CB021F4535}" dt="2020-10-14T10:36:55.627" v="17" actId="20577"/>
          <ac:spMkLst>
            <pc:docMk/>
            <pc:sldMk cId="2857257059" sldId="268"/>
            <ac:spMk id="2" creationId="{00000000-0000-0000-0000-000000000000}"/>
          </ac:spMkLst>
        </pc:spChg>
        <pc:picChg chg="add">
          <ac:chgData name="Selten, LLM (Liene)" userId="b8fe06bb-7cfa-4f96-b8a0-f4e7fbc49ef5" providerId="ADAL" clId="{9F5D763E-0BA8-4571-AB8E-99CB021F4535}" dt="2020-10-14T10:40:31.188" v="247" actId="22"/>
          <ac:picMkLst>
            <pc:docMk/>
            <pc:sldMk cId="2857257059" sldId="268"/>
            <ac:picMk id="3" creationId="{48105A27-9666-46DA-85C0-EA47D956F588}"/>
          </ac:picMkLst>
        </pc:picChg>
        <pc:picChg chg="mod">
          <ac:chgData name="Selten, LLM (Liene)" userId="b8fe06bb-7cfa-4f96-b8a0-f4e7fbc49ef5" providerId="ADAL" clId="{9F5D763E-0BA8-4571-AB8E-99CB021F4535}" dt="2020-10-14T10:58:10.148" v="572" actId="14100"/>
          <ac:picMkLst>
            <pc:docMk/>
            <pc:sldMk cId="2857257059" sldId="268"/>
            <ac:picMk id="2051" creationId="{00000000-0000-0000-0000-000000000000}"/>
          </ac:picMkLst>
        </pc:picChg>
        <pc:picChg chg="mod">
          <ac:chgData name="Selten, LLM (Liene)" userId="b8fe06bb-7cfa-4f96-b8a0-f4e7fbc49ef5" providerId="ADAL" clId="{9F5D763E-0BA8-4571-AB8E-99CB021F4535}" dt="2020-10-14T10:58:15.131" v="574" actId="14100"/>
          <ac:picMkLst>
            <pc:docMk/>
            <pc:sldMk cId="2857257059" sldId="268"/>
            <ac:picMk id="2052" creationId="{00000000-0000-0000-0000-000000000000}"/>
          </ac:picMkLst>
        </pc:picChg>
      </pc:sldChg>
      <pc:sldChg chg="del">
        <pc:chgData name="Selten, LLM (Liene)" userId="b8fe06bb-7cfa-4f96-b8a0-f4e7fbc49ef5" providerId="ADAL" clId="{9F5D763E-0BA8-4571-AB8E-99CB021F4535}" dt="2020-10-14T10:36:41.119" v="0" actId="47"/>
        <pc:sldMkLst>
          <pc:docMk/>
          <pc:sldMk cId="2776987195" sldId="269"/>
        </pc:sldMkLst>
      </pc:sldChg>
      <pc:sldChg chg="del">
        <pc:chgData name="Selten, LLM (Liene)" userId="b8fe06bb-7cfa-4f96-b8a0-f4e7fbc49ef5" providerId="ADAL" clId="{9F5D763E-0BA8-4571-AB8E-99CB021F4535}" dt="2020-10-14T10:36:42.570" v="1" actId="47"/>
        <pc:sldMkLst>
          <pc:docMk/>
          <pc:sldMk cId="3896318775" sldId="270"/>
        </pc:sldMkLst>
      </pc:sldChg>
      <pc:sldChg chg="del">
        <pc:chgData name="Selten, LLM (Liene)" userId="b8fe06bb-7cfa-4f96-b8a0-f4e7fbc49ef5" providerId="ADAL" clId="{9F5D763E-0BA8-4571-AB8E-99CB021F4535}" dt="2020-10-14T10:36:45.485" v="5" actId="47"/>
        <pc:sldMkLst>
          <pc:docMk/>
          <pc:sldMk cId="2776987195" sldId="273"/>
        </pc:sldMkLst>
      </pc:sldChg>
      <pc:sldChg chg="del">
        <pc:chgData name="Selten, LLM (Liene)" userId="b8fe06bb-7cfa-4f96-b8a0-f4e7fbc49ef5" providerId="ADAL" clId="{9F5D763E-0BA8-4571-AB8E-99CB021F4535}" dt="2020-10-14T10:36:45.985" v="6" actId="47"/>
        <pc:sldMkLst>
          <pc:docMk/>
          <pc:sldMk cId="3896318775" sldId="274"/>
        </pc:sldMkLst>
      </pc:sldChg>
      <pc:sldChg chg="del">
        <pc:chgData name="Selten, LLM (Liene)" userId="b8fe06bb-7cfa-4f96-b8a0-f4e7fbc49ef5" providerId="ADAL" clId="{9F5D763E-0BA8-4571-AB8E-99CB021F4535}" dt="2020-10-14T10:36:43.241" v="2" actId="47"/>
        <pc:sldMkLst>
          <pc:docMk/>
          <pc:sldMk cId="3896318775" sldId="277"/>
        </pc:sldMkLst>
      </pc:sldChg>
      <pc:sldChg chg="del">
        <pc:chgData name="Selten, LLM (Liene)" userId="b8fe06bb-7cfa-4f96-b8a0-f4e7fbc49ef5" providerId="ADAL" clId="{9F5D763E-0BA8-4571-AB8E-99CB021F4535}" dt="2020-10-14T10:36:43.844" v="3" actId="47"/>
        <pc:sldMkLst>
          <pc:docMk/>
          <pc:sldMk cId="3896318775" sldId="278"/>
        </pc:sldMkLst>
      </pc:sldChg>
      <pc:sldChg chg="del">
        <pc:chgData name="Selten, LLM (Liene)" userId="b8fe06bb-7cfa-4f96-b8a0-f4e7fbc49ef5" providerId="ADAL" clId="{9F5D763E-0BA8-4571-AB8E-99CB021F4535}" dt="2020-10-14T10:36:46.634" v="7" actId="47"/>
        <pc:sldMkLst>
          <pc:docMk/>
          <pc:sldMk cId="3896318775" sldId="279"/>
        </pc:sldMkLst>
      </pc:sldChg>
      <pc:sldChg chg="del">
        <pc:chgData name="Selten, LLM (Liene)" userId="b8fe06bb-7cfa-4f96-b8a0-f4e7fbc49ef5" providerId="ADAL" clId="{9F5D763E-0BA8-4571-AB8E-99CB021F4535}" dt="2020-10-14T10:36:47.311" v="8" actId="47"/>
        <pc:sldMkLst>
          <pc:docMk/>
          <pc:sldMk cId="3896318775" sldId="281"/>
        </pc:sldMkLst>
      </pc:sldChg>
      <pc:sldChg chg="addSp modSp mod modAnim">
        <pc:chgData name="Selten, LLM (Liene)" userId="b8fe06bb-7cfa-4f96-b8a0-f4e7fbc49ef5" providerId="ADAL" clId="{9F5D763E-0BA8-4571-AB8E-99CB021F4535}" dt="2020-10-14T10:53:53.339" v="524" actId="1076"/>
        <pc:sldMkLst>
          <pc:docMk/>
          <pc:sldMk cId="1262061046" sldId="282"/>
        </pc:sldMkLst>
        <pc:spChg chg="mod">
          <ac:chgData name="Selten, LLM (Liene)" userId="b8fe06bb-7cfa-4f96-b8a0-f4e7fbc49ef5" providerId="ADAL" clId="{9F5D763E-0BA8-4571-AB8E-99CB021F4535}" dt="2020-10-14T10:37:14.023" v="41" actId="20577"/>
          <ac:spMkLst>
            <pc:docMk/>
            <pc:sldMk cId="1262061046" sldId="282"/>
            <ac:spMk id="2" creationId="{00000000-0000-0000-0000-000000000000}"/>
          </ac:spMkLst>
        </pc:spChg>
        <pc:spChg chg="mod">
          <ac:chgData name="Selten, LLM (Liene)" userId="b8fe06bb-7cfa-4f96-b8a0-f4e7fbc49ef5" providerId="ADAL" clId="{9F5D763E-0BA8-4571-AB8E-99CB021F4535}" dt="2020-10-14T10:53:27.467" v="520" actId="1076"/>
          <ac:spMkLst>
            <pc:docMk/>
            <pc:sldMk cId="1262061046" sldId="282"/>
            <ac:spMk id="7" creationId="{5567CE02-648C-43C2-81E1-1383A4128453}"/>
          </ac:spMkLst>
        </pc:spChg>
        <pc:spChg chg="add mod">
          <ac:chgData name="Selten, LLM (Liene)" userId="b8fe06bb-7cfa-4f96-b8a0-f4e7fbc49ef5" providerId="ADAL" clId="{9F5D763E-0BA8-4571-AB8E-99CB021F4535}" dt="2020-10-14T10:53:53.339" v="524" actId="1076"/>
          <ac:spMkLst>
            <pc:docMk/>
            <pc:sldMk cId="1262061046" sldId="282"/>
            <ac:spMk id="9" creationId="{20A6F9A6-69C1-46E7-B9C0-3825DB252E2C}"/>
          </ac:spMkLst>
        </pc:spChg>
        <pc:picChg chg="add">
          <ac:chgData name="Selten, LLM (Liene)" userId="b8fe06bb-7cfa-4f96-b8a0-f4e7fbc49ef5" providerId="ADAL" clId="{9F5D763E-0BA8-4571-AB8E-99CB021F4535}" dt="2020-10-14T10:40:37.603" v="250" actId="22"/>
          <ac:picMkLst>
            <pc:docMk/>
            <pc:sldMk cId="1262061046" sldId="282"/>
            <ac:picMk id="3" creationId="{85E7BE53-983C-4C09-9DC2-C5869430C7C0}"/>
          </ac:picMkLst>
        </pc:picChg>
        <pc:picChg chg="mod">
          <ac:chgData name="Selten, LLM (Liene)" userId="b8fe06bb-7cfa-4f96-b8a0-f4e7fbc49ef5" providerId="ADAL" clId="{9F5D763E-0BA8-4571-AB8E-99CB021F4535}" dt="2020-10-14T10:53:47.475" v="523" actId="14100"/>
          <ac:picMkLst>
            <pc:docMk/>
            <pc:sldMk cId="1262061046" sldId="282"/>
            <ac:picMk id="1026" creationId="{00000000-0000-0000-0000-000000000000}"/>
          </ac:picMkLst>
        </pc:picChg>
      </pc:sldChg>
      <pc:sldChg chg="del">
        <pc:chgData name="Selten, LLM (Liene)" userId="b8fe06bb-7cfa-4f96-b8a0-f4e7fbc49ef5" providerId="ADAL" clId="{9F5D763E-0BA8-4571-AB8E-99CB021F4535}" dt="2020-10-14T10:36:48.867" v="9" actId="47"/>
        <pc:sldMkLst>
          <pc:docMk/>
          <pc:sldMk cId="853265507" sldId="283"/>
        </pc:sldMkLst>
      </pc:sldChg>
      <pc:sldChg chg="addSp modSp mod modAnim">
        <pc:chgData name="Selten, LLM (Liene)" userId="b8fe06bb-7cfa-4f96-b8a0-f4e7fbc49ef5" providerId="ADAL" clId="{9F5D763E-0BA8-4571-AB8E-99CB021F4535}" dt="2020-10-14T10:58:00.618" v="570" actId="14100"/>
        <pc:sldMkLst>
          <pc:docMk/>
          <pc:sldMk cId="3704804368" sldId="284"/>
        </pc:sldMkLst>
        <pc:spChg chg="mod">
          <ac:chgData name="Selten, LLM (Liene)" userId="b8fe06bb-7cfa-4f96-b8a0-f4e7fbc49ef5" providerId="ADAL" clId="{9F5D763E-0BA8-4571-AB8E-99CB021F4535}" dt="2020-10-14T10:37:05.288" v="33" actId="20577"/>
          <ac:spMkLst>
            <pc:docMk/>
            <pc:sldMk cId="3704804368" sldId="284"/>
            <ac:spMk id="2" creationId="{00000000-0000-0000-0000-000000000000}"/>
          </ac:spMkLst>
        </pc:spChg>
        <pc:spChg chg="add mod">
          <ac:chgData name="Selten, LLM (Liene)" userId="b8fe06bb-7cfa-4f96-b8a0-f4e7fbc49ef5" providerId="ADAL" clId="{9F5D763E-0BA8-4571-AB8E-99CB021F4535}" dt="2020-10-14T10:55:48.971" v="562" actId="1076"/>
          <ac:spMkLst>
            <pc:docMk/>
            <pc:sldMk cId="3704804368" sldId="284"/>
            <ac:spMk id="13" creationId="{C3402D70-C454-45E6-9B9D-07D8EDDAAF06}"/>
          </ac:spMkLst>
        </pc:spChg>
        <pc:spChg chg="mod">
          <ac:chgData name="Selten, LLM (Liene)" userId="b8fe06bb-7cfa-4f96-b8a0-f4e7fbc49ef5" providerId="ADAL" clId="{9F5D763E-0BA8-4571-AB8E-99CB021F4535}" dt="2020-10-14T10:58:00.618" v="570" actId="14100"/>
          <ac:spMkLst>
            <pc:docMk/>
            <pc:sldMk cId="3704804368" sldId="284"/>
            <ac:spMk id="15" creationId="{BEF483F9-B78F-4D63-BAC0-8A6E75D231B7}"/>
          </ac:spMkLst>
        </pc:spChg>
        <pc:picChg chg="add">
          <ac:chgData name="Selten, LLM (Liene)" userId="b8fe06bb-7cfa-4f96-b8a0-f4e7fbc49ef5" providerId="ADAL" clId="{9F5D763E-0BA8-4571-AB8E-99CB021F4535}" dt="2020-10-14T10:40:32.915" v="248" actId="22"/>
          <ac:picMkLst>
            <pc:docMk/>
            <pc:sldMk cId="3704804368" sldId="284"/>
            <ac:picMk id="3" creationId="{B290A32F-5827-4AF0-82C9-33222FC6092C}"/>
          </ac:picMkLst>
        </pc:picChg>
        <pc:picChg chg="mod">
          <ac:chgData name="Selten, LLM (Liene)" userId="b8fe06bb-7cfa-4f96-b8a0-f4e7fbc49ef5" providerId="ADAL" clId="{9F5D763E-0BA8-4571-AB8E-99CB021F4535}" dt="2020-10-14T10:57:50.650" v="566" actId="14100"/>
          <ac:picMkLst>
            <pc:docMk/>
            <pc:sldMk cId="3704804368" sldId="284"/>
            <ac:picMk id="2051" creationId="{00000000-0000-0000-0000-000000000000}"/>
          </ac:picMkLst>
        </pc:picChg>
        <pc:picChg chg="mod">
          <ac:chgData name="Selten, LLM (Liene)" userId="b8fe06bb-7cfa-4f96-b8a0-f4e7fbc49ef5" providerId="ADAL" clId="{9F5D763E-0BA8-4571-AB8E-99CB021F4535}" dt="2020-10-14T10:57:51.914" v="567" actId="1076"/>
          <ac:picMkLst>
            <pc:docMk/>
            <pc:sldMk cId="3704804368" sldId="284"/>
            <ac:picMk id="2052" creationId="{00000000-0000-0000-0000-000000000000}"/>
          </ac:picMkLst>
        </pc:picChg>
      </pc:sldChg>
      <pc:sldChg chg="del">
        <pc:chgData name="Selten, LLM (Liene)" userId="b8fe06bb-7cfa-4f96-b8a0-f4e7fbc49ef5" providerId="ADAL" clId="{9F5D763E-0BA8-4571-AB8E-99CB021F4535}" dt="2020-10-14T10:36:44.455" v="4" actId="47"/>
        <pc:sldMkLst>
          <pc:docMk/>
          <pc:sldMk cId="3869952740" sldId="285"/>
        </pc:sldMkLst>
      </pc:sldChg>
      <pc:sldChg chg="modSp mod ord">
        <pc:chgData name="Selten, LLM (Liene)" userId="b8fe06bb-7cfa-4f96-b8a0-f4e7fbc49ef5" providerId="ADAL" clId="{9F5D763E-0BA8-4571-AB8E-99CB021F4535}" dt="2020-10-14T10:39:44.120" v="242" actId="20577"/>
        <pc:sldMkLst>
          <pc:docMk/>
          <pc:sldMk cId="517348989" sldId="293"/>
        </pc:sldMkLst>
        <pc:spChg chg="mod">
          <ac:chgData name="Selten, LLM (Liene)" userId="b8fe06bb-7cfa-4f96-b8a0-f4e7fbc49ef5" providerId="ADAL" clId="{9F5D763E-0BA8-4571-AB8E-99CB021F4535}" dt="2020-10-14T10:38:34.761" v="47"/>
          <ac:spMkLst>
            <pc:docMk/>
            <pc:sldMk cId="517348989" sldId="293"/>
            <ac:spMk id="2" creationId="{E88730C3-E112-4FEE-BAB0-71A6380229F7}"/>
          </ac:spMkLst>
        </pc:spChg>
        <pc:spChg chg="mod">
          <ac:chgData name="Selten, LLM (Liene)" userId="b8fe06bb-7cfa-4f96-b8a0-f4e7fbc49ef5" providerId="ADAL" clId="{9F5D763E-0BA8-4571-AB8E-99CB021F4535}" dt="2020-10-14T10:39:44.120" v="242" actId="20577"/>
          <ac:spMkLst>
            <pc:docMk/>
            <pc:sldMk cId="517348989" sldId="293"/>
            <ac:spMk id="3" creationId="{C0A6DC22-B8DE-4B01-9E6D-97957545F232}"/>
          </ac:spMkLst>
        </pc:spChg>
      </pc:sldChg>
      <pc:sldChg chg="modSp mod">
        <pc:chgData name="Selten, LLM (Liene)" userId="b8fe06bb-7cfa-4f96-b8a0-f4e7fbc49ef5" providerId="ADAL" clId="{9F5D763E-0BA8-4571-AB8E-99CB021F4535}" dt="2020-10-14T10:46:07.271" v="466" actId="20577"/>
        <pc:sldMkLst>
          <pc:docMk/>
          <pc:sldMk cId="1131174077" sldId="295"/>
        </pc:sldMkLst>
        <pc:spChg chg="mod">
          <ac:chgData name="Selten, LLM (Liene)" userId="b8fe06bb-7cfa-4f96-b8a0-f4e7fbc49ef5" providerId="ADAL" clId="{9F5D763E-0BA8-4571-AB8E-99CB021F4535}" dt="2020-10-14T10:40:25.623" v="246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9F5D763E-0BA8-4571-AB8E-99CB021F4535}" dt="2020-10-14T10:46:07.271" v="466" actId="20577"/>
          <ac:spMkLst>
            <pc:docMk/>
            <pc:sldMk cId="1131174077" sldId="295"/>
            <ac:spMk id="3" creationId="{EA2A3547-07FA-4ADC-BE6F-57C5911AE4A5}"/>
          </ac:spMkLst>
        </pc:spChg>
      </pc:sldChg>
      <pc:sldChg chg="addSp delSp modSp mod delAnim modAnim">
        <pc:chgData name="Selten, LLM (Liene)" userId="b8fe06bb-7cfa-4f96-b8a0-f4e7fbc49ef5" providerId="ADAL" clId="{9F5D763E-0BA8-4571-AB8E-99CB021F4535}" dt="2020-10-14T12:36:30.355" v="601" actId="1076"/>
        <pc:sldMkLst>
          <pc:docMk/>
          <pc:sldMk cId="1330286441" sldId="301"/>
        </pc:sldMkLst>
        <pc:spChg chg="mod">
          <ac:chgData name="Selten, LLM (Liene)" userId="b8fe06bb-7cfa-4f96-b8a0-f4e7fbc49ef5" providerId="ADAL" clId="{9F5D763E-0BA8-4571-AB8E-99CB021F4535}" dt="2020-10-14T10:40:22.248" v="245"/>
          <ac:spMkLst>
            <pc:docMk/>
            <pc:sldMk cId="1330286441" sldId="301"/>
            <ac:spMk id="2" creationId="{00000000-0000-0000-0000-000000000000}"/>
          </ac:spMkLst>
        </pc:spChg>
        <pc:spChg chg="del">
          <ac:chgData name="Selten, LLM (Liene)" userId="b8fe06bb-7cfa-4f96-b8a0-f4e7fbc49ef5" providerId="ADAL" clId="{9F5D763E-0BA8-4571-AB8E-99CB021F4535}" dt="2020-10-14T11:27:36.939" v="585"/>
          <ac:spMkLst>
            <pc:docMk/>
            <pc:sldMk cId="1330286441" sldId="301"/>
            <ac:spMk id="6" creationId="{B9B6E664-B2C1-4C75-A6F3-2ABB233DC5AE}"/>
          </ac:spMkLst>
        </pc:spChg>
        <pc:picChg chg="add mod">
          <ac:chgData name="Selten, LLM (Liene)" userId="b8fe06bb-7cfa-4f96-b8a0-f4e7fbc49ef5" providerId="ADAL" clId="{9F5D763E-0BA8-4571-AB8E-99CB021F4535}" dt="2020-10-14T11:27:24.104" v="584" actId="1076"/>
          <ac:picMkLst>
            <pc:docMk/>
            <pc:sldMk cId="1330286441" sldId="301"/>
            <ac:picMk id="4" creationId="{3F618CD1-2493-4F27-8C49-FA5CD24CF595}"/>
          </ac:picMkLst>
        </pc:picChg>
        <pc:picChg chg="del">
          <ac:chgData name="Selten, LLM (Liene)" userId="b8fe06bb-7cfa-4f96-b8a0-f4e7fbc49ef5" providerId="ADAL" clId="{9F5D763E-0BA8-4571-AB8E-99CB021F4535}" dt="2020-10-14T10:40:02.438" v="243" actId="478"/>
          <ac:picMkLst>
            <pc:docMk/>
            <pc:sldMk cId="1330286441" sldId="301"/>
            <ac:picMk id="7" creationId="{B71CA811-8181-44B0-89F6-6A65439F93DA}"/>
          </ac:picMkLst>
        </pc:picChg>
        <pc:picChg chg="add mod">
          <ac:chgData name="Selten, LLM (Liene)" userId="b8fe06bb-7cfa-4f96-b8a0-f4e7fbc49ef5" providerId="ADAL" clId="{9F5D763E-0BA8-4571-AB8E-99CB021F4535}" dt="2020-10-14T12:36:30.355" v="601" actId="1076"/>
          <ac:picMkLst>
            <pc:docMk/>
            <pc:sldMk cId="1330286441" sldId="301"/>
            <ac:picMk id="11" creationId="{5C46CBA9-EDC9-4399-8650-93E227EFAD85}"/>
          </ac:picMkLst>
        </pc:picChg>
        <pc:picChg chg="del">
          <ac:chgData name="Selten, LLM (Liene)" userId="b8fe06bb-7cfa-4f96-b8a0-f4e7fbc49ef5" providerId="ADAL" clId="{9F5D763E-0BA8-4571-AB8E-99CB021F4535}" dt="2020-10-14T10:40:04.551" v="244" actId="478"/>
          <ac:picMkLst>
            <pc:docMk/>
            <pc:sldMk cId="1330286441" sldId="301"/>
            <ac:picMk id="12" creationId="{D42471A5-FFC9-4B95-9C5D-0B3CCFC5A482}"/>
          </ac:picMkLst>
        </pc:picChg>
      </pc:sldChg>
      <pc:sldChg chg="delSp modSp mod modAnim">
        <pc:chgData name="Selten, LLM (Liene)" userId="b8fe06bb-7cfa-4f96-b8a0-f4e7fbc49ef5" providerId="ADAL" clId="{9F5D763E-0BA8-4571-AB8E-99CB021F4535}" dt="2020-10-14T10:53:01.237" v="512" actId="478"/>
        <pc:sldMkLst>
          <pc:docMk/>
          <pc:sldMk cId="1408498490" sldId="302"/>
        </pc:sldMkLst>
        <pc:spChg chg="mod">
          <ac:chgData name="Selten, LLM (Liene)" userId="b8fe06bb-7cfa-4f96-b8a0-f4e7fbc49ef5" providerId="ADAL" clId="{9F5D763E-0BA8-4571-AB8E-99CB021F4535}" dt="2020-10-14T10:52:55.124" v="511" actId="20577"/>
          <ac:spMkLst>
            <pc:docMk/>
            <pc:sldMk cId="1408498490" sldId="302"/>
            <ac:spMk id="7" creationId="{5567CE02-648C-43C2-81E1-1383A4128453}"/>
          </ac:spMkLst>
        </pc:spChg>
        <pc:spChg chg="del">
          <ac:chgData name="Selten, LLM (Liene)" userId="b8fe06bb-7cfa-4f96-b8a0-f4e7fbc49ef5" providerId="ADAL" clId="{9F5D763E-0BA8-4571-AB8E-99CB021F4535}" dt="2020-10-14T10:53:01.237" v="512" actId="478"/>
          <ac:spMkLst>
            <pc:docMk/>
            <pc:sldMk cId="1408498490" sldId="302"/>
            <ac:spMk id="9" creationId="{20A6F9A6-69C1-46E7-B9C0-3825DB252E2C}"/>
          </ac:spMkLst>
        </pc:spChg>
      </pc:sldChg>
      <pc:sldChg chg="addSp delSp modSp add mod ord delAnim modAnim">
        <pc:chgData name="Selten, LLM (Liene)" userId="b8fe06bb-7cfa-4f96-b8a0-f4e7fbc49ef5" providerId="ADAL" clId="{9F5D763E-0BA8-4571-AB8E-99CB021F4535}" dt="2020-10-14T12:37:44.989" v="626"/>
        <pc:sldMkLst>
          <pc:docMk/>
          <pc:sldMk cId="520187077" sldId="303"/>
        </pc:sldMkLst>
        <pc:spChg chg="add mod">
          <ac:chgData name="Selten, LLM (Liene)" userId="b8fe06bb-7cfa-4f96-b8a0-f4e7fbc49ef5" providerId="ADAL" clId="{9F5D763E-0BA8-4571-AB8E-99CB021F4535}" dt="2020-10-14T11:27:58.336" v="589" actId="478"/>
          <ac:spMkLst>
            <pc:docMk/>
            <pc:sldMk cId="520187077" sldId="303"/>
            <ac:spMk id="6" creationId="{13110F77-C627-4C51-B478-CCE6F7DC2968}"/>
          </ac:spMkLst>
        </pc:spChg>
        <pc:spChg chg="add mod">
          <ac:chgData name="Selten, LLM (Liene)" userId="b8fe06bb-7cfa-4f96-b8a0-f4e7fbc49ef5" providerId="ADAL" clId="{9F5D763E-0BA8-4571-AB8E-99CB021F4535}" dt="2020-10-14T12:37:41.365" v="625" actId="1076"/>
          <ac:spMkLst>
            <pc:docMk/>
            <pc:sldMk cId="520187077" sldId="303"/>
            <ac:spMk id="13" creationId="{4142CB63-3543-46C6-AE52-E79BC784C167}"/>
          </ac:spMkLst>
        </pc:spChg>
        <pc:picChg chg="del">
          <ac:chgData name="Selten, LLM (Liene)" userId="b8fe06bb-7cfa-4f96-b8a0-f4e7fbc49ef5" providerId="ADAL" clId="{9F5D763E-0BA8-4571-AB8E-99CB021F4535}" dt="2020-10-14T11:27:57.409" v="588" actId="478"/>
          <ac:picMkLst>
            <pc:docMk/>
            <pc:sldMk cId="520187077" sldId="303"/>
            <ac:picMk id="4" creationId="{3F618CD1-2493-4F27-8C49-FA5CD24CF595}"/>
          </ac:picMkLst>
        </pc:picChg>
        <pc:picChg chg="add mod">
          <ac:chgData name="Selten, LLM (Liene)" userId="b8fe06bb-7cfa-4f96-b8a0-f4e7fbc49ef5" providerId="ADAL" clId="{9F5D763E-0BA8-4571-AB8E-99CB021F4535}" dt="2020-10-14T12:35:53.134" v="598" actId="14100"/>
          <ac:picMkLst>
            <pc:docMk/>
            <pc:sldMk cId="520187077" sldId="303"/>
            <ac:picMk id="8" creationId="{E7BC0D8D-9EBF-4775-A7EF-F9A6E672DC48}"/>
          </ac:picMkLst>
        </pc:picChg>
        <pc:picChg chg="del">
          <ac:chgData name="Selten, LLM (Liene)" userId="b8fe06bb-7cfa-4f96-b8a0-f4e7fbc49ef5" providerId="ADAL" clId="{9F5D763E-0BA8-4571-AB8E-99CB021F4535}" dt="2020-10-14T11:27:58.336" v="589" actId="478"/>
          <ac:picMkLst>
            <pc:docMk/>
            <pc:sldMk cId="520187077" sldId="303"/>
            <ac:picMk id="11" creationId="{5C46CBA9-EDC9-4399-8650-93E227EFAD85}"/>
          </ac:picMkLst>
        </pc:picChg>
        <pc:picChg chg="add mod">
          <ac:chgData name="Selten, LLM (Liene)" userId="b8fe06bb-7cfa-4f96-b8a0-f4e7fbc49ef5" providerId="ADAL" clId="{9F5D763E-0BA8-4571-AB8E-99CB021F4535}" dt="2020-10-14T12:35:56.189" v="599" actId="14100"/>
          <ac:picMkLst>
            <pc:docMk/>
            <pc:sldMk cId="520187077" sldId="303"/>
            <ac:picMk id="12" creationId="{733A817E-78C1-4F18-9714-25937BE7C0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345267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7894" userDrawn="1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351" userDrawn="1">
          <p15:clr>
            <a:srgbClr val="FBAE40"/>
          </p15:clr>
        </p15:guide>
        <p15:guide id="5" pos="553" userDrawn="1">
          <p15:clr>
            <a:srgbClr val="FBAE40"/>
          </p15:clr>
        </p15:guide>
        <p15:guide id="6" orient="horz" pos="56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15200"/>
            <a:ext cx="13004800" cy="8753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82D25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>
          <p15:clr>
            <a:srgbClr val="F26B43"/>
          </p15:clr>
        </p15:guide>
        <p15:guide id="2" pos="5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4220FE7-82D9-4887-8A28-2D9B140EDE92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11" r:id="rId5"/>
    <p:sldLayoutId id="2147483712" r:id="rId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A4D1A310-D573-4742-8ED1-5E995DFC5881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3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SC9qDij9t0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bs.nl/nl-nl/visualisaties/bevolkingspiramide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rp0VxyQVjc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-SC9qDij9t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bs.nl/nl-nl/video/2bb83eda113f47589cae2ea885d191bb?16by9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4188" y="2671800"/>
            <a:ext cx="7604124" cy="553547"/>
          </a:xfrm>
        </p:spPr>
        <p:txBody>
          <a:bodyPr/>
          <a:lstStyle/>
          <a:p>
            <a:r>
              <a:rPr lang="nl-NL" dirty="0"/>
              <a:t>Paragraaf 2.1 De bevolking verandert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 Bevolking en ruimte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3A9D0F-C8DB-48E2-994D-8657EE57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618CD1-2493-4F27-8C49-FA5CD24C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6"/>
            <a:ext cx="8069823" cy="9726128"/>
          </a:xfrm>
          <a:prstGeom prst="rect">
            <a:avLst/>
          </a:prstGeo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5C46CBA9-EDC9-4399-8650-93E227EFAD8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7640085" y="7705290"/>
            <a:ext cx="1104900" cy="10287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2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42 &amp; 43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7 </a:t>
            </a:r>
            <a:r>
              <a:rPr lang="nl-NL" sz="4000" dirty="0"/>
              <a:t>in je werkboek </a:t>
            </a:r>
            <a:r>
              <a:rPr lang="nl-NL" sz="2400" dirty="0"/>
              <a:t>(6 niet)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r>
              <a:rPr lang="nl-NL" sz="4400" u="sng" dirty="0"/>
              <a:t/>
            </a:r>
            <a:br>
              <a:rPr lang="nl-NL" sz="44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2800" i="1" dirty="0"/>
              <a:t>natuurlijke bevolkingsgroei, geboorteoverschot, sterfteoverschot, geboortecijfer, sterftecijfer, bevolkingspiramide, levensverwachting, ruimtegebruik, bevolkingsdichtheid, bevolkingsspreiding</a:t>
            </a:r>
            <a:endParaRPr lang="nl-NL" sz="3200" i="1" dirty="0"/>
          </a:p>
          <a:p>
            <a:pPr marL="0" indent="0">
              <a:buNone/>
            </a:pP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007" y="5556525"/>
            <a:ext cx="5883750" cy="4197075"/>
          </a:xfrm>
          <a:prstGeom prst="rect">
            <a:avLst/>
          </a:prstGeom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Introductie Bevolking en Ruimte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567CE02-648C-43C2-81E1-1383A412845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6726" y="1997802"/>
            <a:ext cx="4319141" cy="7377025"/>
          </a:xfrm>
        </p:spPr>
        <p:txBody>
          <a:bodyPr/>
          <a:lstStyle/>
          <a:p>
            <a:pPr marL="0" indent="0">
              <a:buNone/>
            </a:pPr>
            <a:endParaRPr lang="nl-NL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56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 nieuwe hoofdstuk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351958" y="3100021"/>
            <a:ext cx="65024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u="sng" dirty="0" smtClean="0">
                <a:hlinkClick r:id="rId3"/>
              </a:rPr>
              <a:t>Nederland</a:t>
            </a:r>
            <a:r>
              <a:rPr lang="nl-NL" dirty="0" smtClean="0">
                <a:hlinkClick r:id="rId3"/>
              </a:rPr>
              <a:t/>
            </a:r>
            <a:br>
              <a:rPr lang="nl-NL" dirty="0" smtClean="0">
                <a:hlinkClick r:id="rId3"/>
              </a:rPr>
            </a:br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://www.youtube.com/watch?v=-</a:t>
            </a:r>
            <a:r>
              <a:rPr lang="nl-NL" dirty="0" smtClean="0">
                <a:hlinkClick r:id="rId3"/>
              </a:rPr>
              <a:t>SC9qDij9t0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368728" y="6506914"/>
            <a:ext cx="65024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u="sng" dirty="0" smtClean="0">
                <a:hlinkClick r:id="rId4"/>
              </a:rPr>
              <a:t>De wereld</a:t>
            </a:r>
            <a:r>
              <a:rPr lang="nl-NL" dirty="0" smtClean="0">
                <a:hlinkClick r:id="rId4"/>
              </a:rPr>
              <a:t/>
            </a:r>
            <a:br>
              <a:rPr lang="nl-NL" dirty="0" smtClean="0">
                <a:hlinkClick r:id="rId4"/>
              </a:rPr>
            </a:br>
            <a:r>
              <a:rPr lang="nl-NL" dirty="0" smtClean="0">
                <a:hlinkClick r:id="rId4"/>
              </a:rPr>
              <a:t>https</a:t>
            </a:r>
            <a:r>
              <a:rPr lang="nl-NL" dirty="0">
                <a:hlinkClick r:id="rId4"/>
              </a:rPr>
              <a:t>://</a:t>
            </a:r>
            <a:r>
              <a:rPr lang="nl-NL" dirty="0" smtClean="0">
                <a:hlinkClick r:id="rId4"/>
              </a:rPr>
              <a:t>www.youtube.com/watch?v=rp0VxyQVjcQ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CC8AB35-C2DF-4106-9C2F-A860F678F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1" y="16800"/>
            <a:ext cx="12822238" cy="92392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278652" y="4852239"/>
            <a:ext cx="769765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u="sng" dirty="0" smtClean="0">
                <a:hlinkClick r:id="rId6"/>
              </a:rPr>
              <a:t>Nederland bevolkingsgroei vanaf de jaren 50</a:t>
            </a:r>
            <a:r>
              <a:rPr lang="nl-NL" dirty="0" smtClean="0">
                <a:hlinkClick r:id="rId6"/>
              </a:rPr>
              <a:t/>
            </a:r>
            <a:br>
              <a:rPr lang="nl-NL" dirty="0" smtClean="0">
                <a:hlinkClick r:id="rId6"/>
              </a:rPr>
            </a:br>
            <a:r>
              <a:rPr lang="nl-NL" dirty="0" smtClean="0">
                <a:hlinkClick r:id="rId6"/>
              </a:rPr>
              <a:t>https</a:t>
            </a:r>
            <a:r>
              <a:rPr lang="nl-NL" dirty="0">
                <a:hlinkClick r:id="rId6"/>
              </a:rPr>
              <a:t>://</a:t>
            </a:r>
            <a:r>
              <a:rPr lang="nl-NL" dirty="0" smtClean="0">
                <a:hlinkClick r:id="rId6"/>
              </a:rPr>
              <a:t>www.cbs.nl/nl-nl/visualisaties/bevolkingspiramide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043" y="1456849"/>
            <a:ext cx="5554714" cy="2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endParaRPr lang="nl-NL" sz="3600" dirty="0"/>
          </a:p>
          <a:p>
            <a:pPr marL="0" indent="0">
              <a:buNone/>
            </a:pP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weet hoe je de natuurlijke bevolkingsgroei kunt bepalen.</a:t>
            </a:r>
          </a:p>
          <a:p>
            <a:r>
              <a:rPr lang="nl-NL" sz="3200" dirty="0"/>
              <a:t>Je begrijpt waarom de bevolkingsdichtheid niet overal even groot is.</a:t>
            </a:r>
          </a:p>
          <a:p>
            <a:r>
              <a:rPr lang="nl-NL" sz="3200" dirty="0"/>
              <a:t>Je kunt een bevolkingsdiagram aflezen.</a:t>
            </a:r>
            <a:endParaRPr lang="nl-NL" sz="36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567CE02-648C-43C2-81E1-1383A412845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4900" y="1712555"/>
            <a:ext cx="11655000" cy="1639586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De leeftijdsopbouw van een bepaald land kun je aflezen in een diagram.</a:t>
            </a:r>
          </a:p>
          <a:p>
            <a:pPr marL="0" indent="0">
              <a:buNone/>
            </a:pPr>
            <a:r>
              <a:rPr lang="nl-NL" sz="2560" dirty="0"/>
              <a:t>Hoe noemen we zo’n diagram?</a:t>
            </a:r>
          </a:p>
          <a:p>
            <a:pPr marL="457200" indent="-457200"/>
            <a:r>
              <a:rPr lang="nl-NL" sz="2560" i="1" dirty="0">
                <a:solidFill>
                  <a:srgbClr val="FF0000"/>
                </a:solidFill>
              </a:rPr>
              <a:t>Bevolkingspiramide / leeftijdsdiagram</a:t>
            </a:r>
          </a:p>
          <a:p>
            <a:pPr marL="0" indent="0">
              <a:buNone/>
            </a:pPr>
            <a:endParaRPr lang="nl-NL" sz="256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56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Leeftijdsopbouw</a:t>
            </a:r>
          </a:p>
        </p:txBody>
      </p:sp>
      <p:pic>
        <p:nvPicPr>
          <p:cNvPr id="1026" name="Picture 2" descr="C:\Users\Brendan\Documents\Persoonlijk\Werk\Carriere\Noordhoff Uitgevers\Thuiswerken\BNL\Auteursklus\Powerpoints\4GT\H2\CH02_4GT\CH02\BNL3-4GT-LB-2-01-04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400" y="3532582"/>
            <a:ext cx="9270000" cy="601825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5E7BE53-983C-4C09-9DC2-C5869430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0A6F9A6-69C1-46E7-B9C0-3825DB252E2C}"/>
              </a:ext>
            </a:extLst>
          </p:cNvPr>
          <p:cNvSpPr txBox="1"/>
          <p:nvPr/>
        </p:nvSpPr>
        <p:spPr>
          <a:xfrm>
            <a:off x="270000" y="7936800"/>
            <a:ext cx="65024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Filmpje: </a:t>
            </a:r>
            <a:r>
              <a:rPr lang="nl-NL" dirty="0">
                <a:hlinkClick r:id="rId4"/>
              </a:rPr>
              <a:t>bevolking 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0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567CE02-648C-43C2-81E1-1383A412845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6726" y="1997802"/>
            <a:ext cx="4319141" cy="7377025"/>
          </a:xfrm>
        </p:spPr>
        <p:txBody>
          <a:bodyPr/>
          <a:lstStyle/>
          <a:p>
            <a:pPr marL="0" indent="0">
              <a:buNone/>
            </a:pPr>
            <a:endParaRPr lang="nl-NL" sz="256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560" dirty="0"/>
              <a:t>Waarom zegt de vorm van zo’n diagram vaak iets over de </a:t>
            </a:r>
            <a:r>
              <a:rPr lang="nl-NL" sz="2560" dirty="0">
                <a:solidFill>
                  <a:srgbClr val="FF0000"/>
                </a:solidFill>
              </a:rPr>
              <a:t>levensverwachting</a:t>
            </a:r>
            <a:r>
              <a:rPr lang="nl-NL" sz="2560" dirty="0"/>
              <a:t> van de bevolking van dat land?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i="1" dirty="0"/>
              <a:t>Je kunt zien hoe oud mensen worden en </a:t>
            </a:r>
            <a:br>
              <a:rPr lang="nl-NL" sz="2560" i="1" dirty="0"/>
            </a:br>
            <a:r>
              <a:rPr lang="nl-NL" sz="2560" i="1" dirty="0"/>
              <a:t>hoeveel oude mensen er zijn.</a:t>
            </a:r>
          </a:p>
          <a:p>
            <a:pPr marL="0" indent="0">
              <a:buNone/>
            </a:pPr>
            <a:endParaRPr lang="nl-NL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56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Leeftijdsopbouw</a:t>
            </a:r>
          </a:p>
        </p:txBody>
      </p:sp>
      <p:pic>
        <p:nvPicPr>
          <p:cNvPr id="1026" name="Picture 2" descr="C:\Users\Brendan\Documents\Persoonlijk\Werk\Carriere\Noordhoff Uitgevers\Thuiswerken\BNL\Auteursklus\Powerpoints\4GT\H2\CH02_4GT\CH02\BNL3-4GT-LB-2-01-04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753" y="2716800"/>
            <a:ext cx="7347293" cy="4770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5E7BE53-983C-4C09-9DC2-C5869430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567CE02-648C-43C2-81E1-1383A412845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79960" y="1997075"/>
            <a:ext cx="4325048" cy="7377025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Bij een </a:t>
            </a:r>
            <a:r>
              <a:rPr lang="nl-NL" sz="2560" dirty="0">
                <a:solidFill>
                  <a:srgbClr val="FF0000"/>
                </a:solidFill>
              </a:rPr>
              <a:t>natuurlijke bevolkingsgroei </a:t>
            </a:r>
            <a:r>
              <a:rPr lang="nl-NL" sz="2560" dirty="0"/>
              <a:t>worden er meer mensen geboren dan er sterven. </a:t>
            </a:r>
          </a:p>
          <a:p>
            <a:pPr marL="0" indent="0">
              <a:buNone/>
            </a:pPr>
            <a:r>
              <a:rPr lang="nl-NL" sz="2560" dirty="0"/>
              <a:t>Er is dus een:</a:t>
            </a:r>
          </a:p>
          <a:p>
            <a:r>
              <a:rPr lang="nl-NL" sz="2560" i="1" dirty="0">
                <a:solidFill>
                  <a:srgbClr val="FF0000"/>
                </a:solidFill>
              </a:rPr>
              <a:t>geboorteoverschot</a:t>
            </a:r>
          </a:p>
          <a:p>
            <a:pPr marL="0" indent="0">
              <a:buNone/>
            </a:pPr>
            <a:r>
              <a:rPr lang="nl-NL" sz="2560" dirty="0"/>
              <a:t>Het tegenovergestelde hiervan noemen we een:</a:t>
            </a:r>
          </a:p>
          <a:p>
            <a:r>
              <a:rPr lang="nl-NL" sz="2560" i="1" dirty="0">
                <a:solidFill>
                  <a:srgbClr val="FF0000"/>
                </a:solidFill>
              </a:rPr>
              <a:t>sterfteoverschot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Natuurlijke bevolkingsgroei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02400" y="1906800"/>
            <a:ext cx="3555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854173" y="6617075"/>
            <a:ext cx="732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Bij een natuurlijke </a:t>
            </a:r>
          </a:p>
          <a:p>
            <a:r>
              <a:rPr lang="nl-NL" dirty="0"/>
              <a:t>bevolkingsgroei is het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geboortecijfer</a:t>
            </a:r>
            <a:r>
              <a:rPr lang="nl-NL" dirty="0"/>
              <a:t> </a:t>
            </a:r>
          </a:p>
          <a:p>
            <a:r>
              <a:rPr lang="nl-NL" dirty="0"/>
              <a:t>dus hoger dan het 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sterftecijfer</a:t>
            </a:r>
            <a:r>
              <a:rPr lang="nl-NL" dirty="0"/>
              <a:t>.</a:t>
            </a:r>
          </a:p>
        </p:txBody>
      </p:sp>
      <p:pic>
        <p:nvPicPr>
          <p:cNvPr id="10" name="Picture 2" descr="C:\Users\Brendan\Documents\Persoonlijk\Werk\Carriere\Noordhoff Uitgevers\Thuiswerken\BNL\Auteursklus\Powerpoints\4GT\H2\CH02_4GT\CH02\BNL3-4GT-LB-2-01-04_VB.jpg">
            <a:extLst>
              <a:ext uri="{FF2B5EF4-FFF2-40B4-BE49-F238E27FC236}">
                <a16:creationId xmlns:a16="http://schemas.microsoft.com/office/drawing/2014/main" id="{49875FC5-0809-4204-AA3A-6EA20758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795" y="3253072"/>
            <a:ext cx="7347293" cy="4770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9FC261-85A7-466F-995D-0EB5289AB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Ruimtegebruik</a:t>
            </a:r>
          </a:p>
        </p:txBody>
      </p:sp>
      <p:pic>
        <p:nvPicPr>
          <p:cNvPr id="2050" name="Picture 2" descr="C:\Users\Brendan\Documents\Persoonlijk\Werk\Carriere\Noordhoff Uitgevers\Thuiswerken\BNL\Auteursklus\Powerpoints\4GT\H2\CH02_4GT\CH02\BNL3-4GT-LB-2-01-07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988" y="2019300"/>
            <a:ext cx="7396560" cy="5715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Brendan\Documents\Persoonlijk\Werk\Carriere\Noordhoff Uitgevers\Thuiswerken\BNL\Auteursklus\Powerpoints\4GT\H2\CH02_4GT\CH02\BNL3-4GT-LB-2-01-05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99" y="3388439"/>
            <a:ext cx="3877979" cy="246312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Brendan\Documents\Persoonlijk\Werk\Carriere\Noordhoff Uitgevers\Thuiswerken\BNL\Auteursklus\Powerpoints\4GT\H2\CH02_4GT\CH02\BNL3-4GT-LB-2-01-06_V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399" y="6220077"/>
            <a:ext cx="3877979" cy="24449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52399" y="4516797"/>
            <a:ext cx="4302631" cy="1703279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77397" y="2536797"/>
            <a:ext cx="2277633" cy="851641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8304773" y="1997075"/>
            <a:ext cx="422762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Woon je in een stad of een dorp? Dat kun je aan het </a:t>
            </a:r>
            <a:r>
              <a:rPr lang="nl-NL" dirty="0">
                <a:solidFill>
                  <a:srgbClr val="FF0000"/>
                </a:solidFill>
              </a:rPr>
              <a:t>ruimtegebruik</a:t>
            </a:r>
            <a:r>
              <a:rPr lang="nl-NL" dirty="0"/>
              <a:t> zien.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90A32F-5827-4AF0-82C9-33222FC60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3402D70-C454-45E6-9B9D-07D8EDDAAF06}"/>
              </a:ext>
            </a:extLst>
          </p:cNvPr>
          <p:cNvSpPr txBox="1"/>
          <p:nvPr/>
        </p:nvSpPr>
        <p:spPr>
          <a:xfrm>
            <a:off x="562400" y="8473601"/>
            <a:ext cx="65024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Filmpje: </a:t>
            </a:r>
            <a:r>
              <a:rPr lang="nl-NL" dirty="0">
                <a:hlinkClick r:id="rId6"/>
              </a:rPr>
              <a:t>Verschillen stad/platteland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48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Bevolkingsdichtheid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80818" y="7739630"/>
            <a:ext cx="1165090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 de kaart zie je een sterk verschil in </a:t>
            </a:r>
            <a:r>
              <a:rPr lang="nl-NL" dirty="0">
                <a:solidFill>
                  <a:srgbClr val="FF0000"/>
                </a:solidFill>
              </a:rPr>
              <a:t>bevolkingsdichtheid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Welk begrip hoort bij de verdeling van de bevolking over een land?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bevolkingsspreiding</a:t>
            </a:r>
          </a:p>
        </p:txBody>
      </p:sp>
      <p:pic>
        <p:nvPicPr>
          <p:cNvPr id="2050" name="Picture 2" descr="C:\Users\Brendan\Documents\Persoonlijk\Werk\Carriere\Noordhoff Uitgevers\Thuiswerken\BNL\Auteursklus\Powerpoints\4GT\H2\CH02_4GT\CH02\BNL3-4GT-LB-2-01-07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988" y="2019300"/>
            <a:ext cx="7396560" cy="5715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Brendan\Documents\Persoonlijk\Werk\Carriere\Noordhoff Uitgevers\Thuiswerken\BNL\Auteursklus\Powerpoints\4GT\H2\CH02_4GT\CH02\BNL3-4GT-LB-2-01-05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4120" y="1987714"/>
            <a:ext cx="3668279" cy="23299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Brendan\Documents\Persoonlijk\Werk\Carriere\Noordhoff Uitgevers\Thuiswerken\BNL\Auteursklus\Powerpoints\4GT\H2\CH02_4GT\CH02\BNL3-4GT-LB-2-01-06_V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019" y="4678553"/>
            <a:ext cx="3695551" cy="23299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58816" y="5075583"/>
            <a:ext cx="5096214" cy="127418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2400" y="4243822"/>
            <a:ext cx="3402630" cy="47977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105A27-9666-46DA-85C0-EA47D956F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2.1 De bevolking verandert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110F77-C627-4C51-B478-CCE6F7DC29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BC0D8D-9EBF-4775-A7EF-F9A6E672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2400" cy="528166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3A817E-78C1-4F18-9714-25937BE7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00" y="5218747"/>
            <a:ext cx="9299299" cy="449379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4142CB63-3543-46C6-AE52-E79BC784C167}"/>
              </a:ext>
            </a:extLst>
          </p:cNvPr>
          <p:cNvSpPr txBox="1"/>
          <p:nvPr/>
        </p:nvSpPr>
        <p:spPr>
          <a:xfrm>
            <a:off x="1828638" y="6803925"/>
            <a:ext cx="1391881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8000" dirty="0"/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5201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8E072-D886-45FD-943C-04053820A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B7B8B6-8254-4D7D-9558-7FED0D8510B6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65e490f-42c1-4584-9a55-d9e61dc9d5d6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41DCAD-B605-4F0A-ABF4-E0E58F3AD0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2168</TotalTime>
  <Words>250</Words>
  <Application>Microsoft Office PowerPoint</Application>
  <PresentationFormat>Aangepast</PresentationFormat>
  <Paragraphs>66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3_Kantoorthema</vt:lpstr>
      <vt:lpstr>1_Kantoorthema</vt:lpstr>
      <vt:lpstr>2_Kantoorthema</vt:lpstr>
      <vt:lpstr>PowerPoint-presentatie</vt:lpstr>
      <vt:lpstr>Introductie nieuwe hoofdstuk</vt:lpstr>
      <vt:lpstr>Leerdoelen</vt:lpstr>
      <vt:lpstr>Leeftijdsopbouw</vt:lpstr>
      <vt:lpstr>Leeftijdsopbouw</vt:lpstr>
      <vt:lpstr>Natuurlijke bevolkingsgroei</vt:lpstr>
      <vt:lpstr>Ruimtegebruik</vt:lpstr>
      <vt:lpstr>Bevolkingsdichtheid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131</cp:revision>
  <cp:lastPrinted>2017-02-23T12:19:06Z</cp:lastPrinted>
  <dcterms:created xsi:type="dcterms:W3CDTF">2016-06-21T09:44:17Z</dcterms:created>
  <dcterms:modified xsi:type="dcterms:W3CDTF">2020-10-21T12:28:53Z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